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308" r:id="rId4"/>
    <p:sldId id="307" r:id="rId5"/>
    <p:sldId id="310" r:id="rId6"/>
    <p:sldId id="309" r:id="rId7"/>
    <p:sldId id="316" r:id="rId8"/>
    <p:sldId id="312" r:id="rId9"/>
    <p:sldId id="320" r:id="rId10"/>
    <p:sldId id="321" r:id="rId11"/>
    <p:sldId id="324" r:id="rId12"/>
    <p:sldId id="325" r:id="rId13"/>
    <p:sldId id="326" r:id="rId14"/>
    <p:sldId id="315" r:id="rId15"/>
    <p:sldId id="318" r:id="rId16"/>
    <p:sldId id="314" r:id="rId17"/>
    <p:sldId id="317" r:id="rId18"/>
    <p:sldId id="269" r:id="rId19"/>
  </p:sldIdLst>
  <p:sldSz cx="9144000" cy="6858000" type="screen4x3"/>
  <p:notesSz cx="6858000" cy="9144000"/>
  <p:embeddedFontLst>
    <p:embeddedFont>
      <p:font typeface="맑은 고딕" pitchFamily="50" charset="-127"/>
      <p:regular r:id="rId21"/>
      <p:bold r:id="rId22"/>
    </p:embeddedFont>
    <p:embeddedFont>
      <p:font typeface="메이플스토리" charset="-127"/>
      <p:regular r:id="rId23"/>
      <p:bold r:id="rId24"/>
    </p:embeddedFont>
    <p:embeddedFont>
      <p:font typeface="맑은 고딕 Semilight" pitchFamily="50" charset="-127"/>
      <p:regular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F4B5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60745" autoAdjust="0"/>
  </p:normalViewPr>
  <p:slideViewPr>
    <p:cSldViewPr>
      <p:cViewPr varScale="1">
        <p:scale>
          <a:sx n="39" d="100"/>
          <a:sy n="39" d="100"/>
        </p:scale>
        <p:origin x="-708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36644-8261-4593-B2C5-F78B4DA723F0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F5E2E-F4E4-421A-957D-43E7E62055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533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ffectLst/>
              </a:rPr>
              <a:t>위대한 아이디어를 생각해 내고 실제로 그것을 실현시키는 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8049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펌프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릴레이모듈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개당 </a:t>
            </a:r>
            <a:r>
              <a:rPr lang="en-US" altLang="ko-KR" dirty="0" smtClean="0"/>
              <a:t>2000</a:t>
            </a:r>
            <a:r>
              <a:rPr lang="ko-KR" altLang="en-US" dirty="0" smtClean="0"/>
              <a:t>원 이하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가습기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빗물을 천장으로 끌어올리기 위한 펌프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사용하기 위해서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큐브의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천장까지 이어주는 고무 튜브도 필요할 것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사용하려면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전원이 필요하기에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아두이노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입출력핀으로는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전류가 부족하여 별도로 </a:t>
            </a:r>
            <a:r>
              <a:rPr lang="en-US" altLang="ko-KR" dirty="0" smtClean="0"/>
              <a:t>24v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릴레이 모듈을 사용하여 외부전원을 제어해 주어야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</a:t>
            </a:r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이펙트를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만들기 위한 가습기 모듈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가습기를 사용하려고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애는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동작하기에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이또한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외부전원을 주어 릴레이로 제어할 것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6670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천장 쪽에 달아둘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Neopixel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실리콘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?!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튜브로 감싸져서 나오기 때문에 천장에서 떨어지는 물에도 끄떡 없습니다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6670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여기서부터는 미세먼지</a:t>
            </a:r>
            <a:r>
              <a:rPr lang="ko-KR" altLang="en-US" baseline="0" dirty="0" smtClean="0"/>
              <a:t> 측정을 위한 부품들</a:t>
            </a:r>
            <a:endParaRPr lang="en-US" altLang="ko-KR" dirty="0" smtClean="0"/>
          </a:p>
          <a:p>
            <a:r>
              <a:rPr lang="ko-KR" altLang="en-US" dirty="0" smtClean="0"/>
              <a:t>미세먼지센서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온습도센서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667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온도와 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미세먼지를 나타낼 </a:t>
            </a:r>
            <a:r>
              <a:rPr lang="en-US" altLang="ko-KR" dirty="0" smtClean="0"/>
              <a:t>LCD</a:t>
            </a:r>
          </a:p>
          <a:p>
            <a:r>
              <a:rPr lang="ko-KR" altLang="en-US" dirty="0" smtClean="0"/>
              <a:t>미세먼지 정도를 표정으로 나타낼 도트 매트릭스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6670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날씨표현을 위한 펌프 및 모터 제어 자체는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디지털 출력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On/Off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단순하게 제어가능 할 것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와이파이를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이용하여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OpenweatherMap.org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로부터 무료로 제공하는 샘플데이터로 날씨 데이터를 가져오는 부분이 복잡할 것으로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예상하고 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1663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7758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날씨데이터와 마찬가지로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통신으로 국내 대기</a:t>
            </a:r>
            <a:r>
              <a:rPr lang="ko-KR" altLang="en-US" baseline="0" dirty="0" smtClean="0"/>
              <a:t> 데이터 가져올 계획임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기본적인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는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공공데이터포털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https://www.data.go.kr/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dirty="0" smtClean="0"/>
              <a:t>에서 제공하고 있으니 측정소에서 측정한 값을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사용해서 받아와 출력합니다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840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집안의 미세먼지의 농도와 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습도 같은 간단한 </a:t>
            </a:r>
            <a:r>
              <a:rPr lang="ko-KR" altLang="en-US" dirty="0" err="1" smtClean="0"/>
              <a:t>환경정도를</a:t>
            </a:r>
            <a:r>
              <a:rPr lang="ko-KR" altLang="en-US" dirty="0" smtClean="0"/>
              <a:t> 한 눈에 확인해볼 수 있어 </a:t>
            </a:r>
            <a:r>
              <a:rPr lang="ko-KR" altLang="en-US" b="1" dirty="0" smtClean="0"/>
              <a:t>미세먼지를 확인하고 환기를 </a:t>
            </a:r>
            <a:r>
              <a:rPr lang="ko-KR" altLang="en-US" b="1" dirty="0" err="1" smtClean="0"/>
              <a:t>할수있다는</a:t>
            </a:r>
            <a:r>
              <a:rPr lang="ko-KR" altLang="en-US" b="1" dirty="0" smtClean="0"/>
              <a:t> 장점이 있다</a:t>
            </a:r>
            <a:r>
              <a:rPr lang="en-US" altLang="ko-KR" b="1" dirty="0" smtClean="0"/>
              <a:t>.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부품설치로 </a:t>
            </a:r>
            <a:r>
              <a:rPr lang="ko-KR" altLang="en-US" dirty="0" err="1" smtClean="0"/>
              <a:t>큐브가</a:t>
            </a:r>
            <a:r>
              <a:rPr lang="ko-KR" altLang="en-US" dirty="0" smtClean="0"/>
              <a:t> 커지는 단점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48033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737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기반으로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weather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cube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만들계획입니다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한마디로 날씨를 품은 기계로 일본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엔지니어가 디자인한 제품입니다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697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사진에서 알 수 있듯이 만약 비가 내린다면 상자 속에서는 정말 비가 내리고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흐리다면 구름이 생기고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맑다면 환한 빛을 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정말 직관적으로 밖의 날씨를 알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 신발장 옆에 놓는다면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날씨에 맞게 우산을 챙기거나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신발을 고를 수도 있겠네요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794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펀딩까지</a:t>
            </a:r>
            <a:r>
              <a:rPr lang="ko-KR" altLang="en-US" dirty="0" smtClean="0"/>
              <a:t> 했던 제품이다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이 제품의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자연의 모습을 인공물 안에서 표현하기 때문에 보는 이의 감성을 자극하는 모습이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아이디어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발표때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생각한 별자리 조명의 시각적이고 동적인 모습도 담고 있고 만들면서 저희 팀이 재미를 느낄 수 있을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것같아서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이와같이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감성적인 제품을 </a:t>
            </a:r>
            <a:r>
              <a:rPr lang="ko-KR" altLang="en-US" dirty="0" err="1" smtClean="0"/>
              <a:t>만드려</a:t>
            </a:r>
            <a:r>
              <a:rPr lang="ko-KR" altLang="en-US" dirty="0" smtClean="0"/>
              <a:t> 보려고 합니다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제작자가 공개한 </a:t>
            </a:r>
            <a:r>
              <a:rPr lang="ko-KR" altLang="en-US" dirty="0" err="1" smtClean="0"/>
              <a:t>오픈소스를</a:t>
            </a:r>
            <a:r>
              <a:rPr lang="en-US" altLang="ko-KR" dirty="0" smtClean="0"/>
              <a:t>~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656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전반적인 외형은 다음과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아무래도 물로 날씨를 표현하려고 해서 전자파트와 물이 닿지 않게 여러 층으로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나눌것입니다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CUBE FOR DISPLAY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파트는 아크릴 재질로 만들어 내부의 날씨가 보이는 부분입니다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ko-KR" altLang="en-US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367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3D</a:t>
            </a:r>
            <a:r>
              <a:rPr lang="ko-KR" altLang="en-US" dirty="0" smtClean="0"/>
              <a:t>모델링을 통해 저희에게 </a:t>
            </a:r>
            <a:r>
              <a:rPr lang="ko-KR" altLang="en-US" dirty="0" smtClean="0"/>
              <a:t>필요한</a:t>
            </a:r>
            <a:r>
              <a:rPr lang="ko-KR" altLang="en-US" baseline="0" dirty="0" smtClean="0"/>
              <a:t> 외형을 </a:t>
            </a:r>
            <a:r>
              <a:rPr lang="ko-KR" altLang="en-US" baseline="0" dirty="0" err="1" smtClean="0"/>
              <a:t>만들것입니다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  <a:p>
            <a:r>
              <a:rPr lang="ko-KR" altLang="en-US" dirty="0" smtClean="0"/>
              <a:t>정확한 사이즈를 잰 다음 인터넷으로 재단된 아크릴판 구매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951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기본적으로 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빛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표현할 것입니다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비는 펌프로 밑의 물을 끌어올려 물방울을 떨어뜨려 비가 내리는 효과를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줄것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이고요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낀 날씨는 소형 가습기를 사용하여 구름형태를 만들어줍니다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밖에 빛으로 천둥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화창함 등을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Strip LED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이용하여 표현해 줍니다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6122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방금 보셨듯이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빗물을 천장으로 끌어올리기 위한 펌프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사용하기 위해서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큐브의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천장까지 이어주는 고무 튜브도 필요할 것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사용하려면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전원이 필요하기에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아두이노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입출력핀으로는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전류가 부족하여 별도로 </a:t>
            </a:r>
            <a:r>
              <a:rPr lang="en-US" altLang="ko-KR" dirty="0" smtClean="0"/>
              <a:t>24v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릴레이 모듈을 사용하여 외부전원을 제어해 주어야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</a:t>
            </a:r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이펙트를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만들기 위한 가습기 모듈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가습기를 사용하려고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애는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동작하기에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이또한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외부전원을 주어 릴레이로 제어할 것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천장 쪽에 달아둔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Neopixel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실리콘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?!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튜브로 감싸져서 나오기 때문에 천장에서 떨어지는 물에도 끄떡 없습니다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인터넷 상의 일기 예보 정보를 실시간으로 가져오기 위한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6670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와이파이</a:t>
            </a:r>
            <a:r>
              <a:rPr lang="ko-KR" altLang="en-US" dirty="0" smtClean="0"/>
              <a:t> 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오프 스위치가 있는 오렌지보드 사용</a:t>
            </a:r>
            <a:endParaRPr lang="en-US" altLang="ko-KR" dirty="0" smtClean="0"/>
          </a:p>
          <a:p>
            <a:r>
              <a:rPr lang="ko-KR" altLang="en-US" dirty="0" err="1" smtClean="0"/>
              <a:t>브레드보드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667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8389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16648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07233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49909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3941387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97740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54861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509518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8271445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95538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33379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68E0-9274-4E78-BEF8-68E63DA4C233}" type="datetimeFigureOut">
              <a:rPr lang="ko-KR" altLang="en-US" smtClean="0"/>
              <a:pPr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27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07588" y="609526"/>
            <a:ext cx="712879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How do you come up with 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great ideas and then make 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them happen?</a:t>
            </a:r>
            <a:endParaRPr lang="ko-KR" altLang="en-US" sz="3200" b="1" spc="300" dirty="0">
              <a:solidFill>
                <a:schemeClr val="bg1"/>
              </a:solidFill>
              <a:latin typeface="메이플스토리" charset="-127"/>
              <a:ea typeface="메이플스토리" charset="-127"/>
            </a:endParaRPr>
          </a:p>
        </p:txBody>
      </p:sp>
      <p:sp>
        <p:nvSpPr>
          <p:cNvPr id="22" name="1/2 액자 21"/>
          <p:cNvSpPr/>
          <p:nvPr/>
        </p:nvSpPr>
        <p:spPr>
          <a:xfrm>
            <a:off x="463572" y="472480"/>
            <a:ext cx="508028" cy="580256"/>
          </a:xfrm>
          <a:prstGeom prst="halfFrame">
            <a:avLst>
              <a:gd name="adj1" fmla="val 9373"/>
              <a:gd name="adj2" fmla="val 10229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79220" y="6269250"/>
            <a:ext cx="676478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컴퓨터공학과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김민정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김태훈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이지은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현동아 </a:t>
            </a:r>
            <a:endParaRPr lang="ko-KR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pic>
        <p:nvPicPr>
          <p:cNvPr id="9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93839">
            <a:off x="7160705" y="3982960"/>
            <a:ext cx="1683878" cy="1817823"/>
          </a:xfrm>
          <a:prstGeom prst="rect">
            <a:avLst/>
          </a:prstGeom>
          <a:noFill/>
        </p:spPr>
      </p:pic>
      <p:pic>
        <p:nvPicPr>
          <p:cNvPr id="95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076258">
            <a:off x="5383691" y="2719074"/>
            <a:ext cx="2816811" cy="3040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0766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3924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필요한 부품</a:t>
            </a:r>
            <a:endParaRPr lang="en-GB" altLang="en-US" sz="5400" b="1" dirty="0"/>
          </a:p>
        </p:txBody>
      </p:sp>
      <p:pic>
        <p:nvPicPr>
          <p:cNvPr id="2050" name="Picture 2" descr="C:\Users\leeje\Desktop\펌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12776"/>
            <a:ext cx="4904966" cy="2304256"/>
          </a:xfrm>
          <a:prstGeom prst="rect">
            <a:avLst/>
          </a:prstGeom>
          <a:noFill/>
        </p:spPr>
      </p:pic>
      <p:pic>
        <p:nvPicPr>
          <p:cNvPr id="2051" name="Picture 3" descr="C:\Users\leeje\Desktop\가습기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1124744"/>
            <a:ext cx="2916323" cy="5184576"/>
          </a:xfrm>
          <a:prstGeom prst="rect">
            <a:avLst/>
          </a:prstGeom>
          <a:noFill/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3933056"/>
            <a:ext cx="15430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3924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필요한 부품</a:t>
            </a:r>
            <a:endParaRPr lang="en-GB" altLang="en-US" sz="5400" b="1" dirty="0"/>
          </a:p>
        </p:txBody>
      </p:sp>
      <p:pic>
        <p:nvPicPr>
          <p:cNvPr id="15" name="Picture 3" descr="C:\Users\leeje\Desktop\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233" y="1916832"/>
            <a:ext cx="8717767" cy="3068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3924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필요한 부품</a:t>
            </a:r>
            <a:endParaRPr lang="en-GB" altLang="en-US" sz="5400" b="1" dirty="0"/>
          </a:p>
        </p:txBody>
      </p:sp>
      <p:pic>
        <p:nvPicPr>
          <p:cNvPr id="4098" name="Picture 2" descr="C:\Users\leeje\Desktop\미세먼지센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1"/>
            <a:ext cx="4392488" cy="2087639"/>
          </a:xfrm>
          <a:prstGeom prst="rect">
            <a:avLst/>
          </a:prstGeom>
          <a:noFill/>
        </p:spPr>
      </p:pic>
      <p:pic>
        <p:nvPicPr>
          <p:cNvPr id="4099" name="Picture 3" descr="C:\Users\leeje\Desktop\온습도센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356992"/>
            <a:ext cx="6800900" cy="3088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3924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필요한 부품</a:t>
            </a:r>
            <a:endParaRPr lang="en-GB" altLang="en-US" sz="5400" b="1" dirty="0"/>
          </a:p>
        </p:txBody>
      </p:sp>
      <p:pic>
        <p:nvPicPr>
          <p:cNvPr id="5122" name="Picture 2" descr="C:\Users\leeje\Desktop\LC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24744"/>
            <a:ext cx="7842251" cy="2584450"/>
          </a:xfrm>
          <a:prstGeom prst="rect">
            <a:avLst/>
          </a:prstGeom>
          <a:noFill/>
        </p:spPr>
      </p:pic>
      <p:pic>
        <p:nvPicPr>
          <p:cNvPr id="5123" name="Picture 3" descr="C:\Users\leeje\Desktop\도트 매트릭스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645024"/>
            <a:ext cx="6477595" cy="28425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22322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구현</a:t>
            </a:r>
            <a:endParaRPr lang="en-GB" altLang="en-US" sz="54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886" y="1142895"/>
            <a:ext cx="369570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770028" y="601311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057494"/>
            <a:ext cx="421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OpenweatherMap.org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 추가</a:t>
            </a:r>
            <a:endParaRPr lang="en-GB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67744" y="4062500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집안의 미세먼지측정기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6312" y="2274763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미세먼지측정기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(open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1598064"/>
            <a:ext cx="15121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smtClean="0">
                <a:solidFill>
                  <a:srgbClr val="FFFF00"/>
                </a:solidFill>
              </a:rPr>
              <a:t>{</a:t>
            </a:r>
            <a:endParaRPr lang="ko-KR" altLang="en-US" sz="20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052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 추가</a:t>
            </a:r>
            <a:endParaRPr lang="en-GB" altLang="en-US" sz="5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35325" y="1340768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미세먼지측정기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(open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325" y="284142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API</a:t>
            </a:r>
            <a:r>
              <a:rPr lang="ko-KR" altLang="en-US" dirty="0"/>
              <a:t>에서 가져오는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/>
              <a:t>대기 측정소에서 측정한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미세먼지</a:t>
            </a:r>
            <a:r>
              <a:rPr lang="en-US" altLang="ko-KR" dirty="0"/>
              <a:t>, </a:t>
            </a:r>
            <a:r>
              <a:rPr lang="ko-KR" altLang="en-US" dirty="0" err="1"/>
              <a:t>초미세먼지</a:t>
            </a:r>
            <a:r>
              <a:rPr lang="en-US" altLang="ko-KR" dirty="0"/>
              <a:t>, </a:t>
            </a:r>
            <a:r>
              <a:rPr lang="ko-KR" altLang="en-US" dirty="0"/>
              <a:t>아황산가스농도</a:t>
            </a:r>
            <a:r>
              <a:rPr lang="en-US" altLang="ko-KR" dirty="0"/>
              <a:t>, </a:t>
            </a:r>
            <a:r>
              <a:rPr lang="ko-KR" altLang="en-US" dirty="0"/>
              <a:t>오존농도</a:t>
            </a:r>
            <a:r>
              <a:rPr lang="en-US" altLang="ko-KR" dirty="0"/>
              <a:t>, </a:t>
            </a:r>
            <a:r>
              <a:rPr lang="ko-KR" altLang="en-US" dirty="0"/>
              <a:t>일산화탄소 </a:t>
            </a:r>
            <a:r>
              <a:rPr lang="ko-KR" altLang="en-US" dirty="0" smtClean="0"/>
              <a:t>농도</a:t>
            </a:r>
            <a:r>
              <a:rPr lang="en-US" altLang="ko-KR" dirty="0" smtClean="0"/>
              <a:t>]</a:t>
            </a:r>
            <a:r>
              <a:rPr lang="ko-KR" altLang="en-US" dirty="0" smtClean="0"/>
              <a:t>등 실시간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325" y="2108729"/>
            <a:ext cx="406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공공데이터포털</a:t>
            </a:r>
            <a:r>
              <a:rPr lang="en-US" altLang="ko-KR" dirty="0"/>
              <a:t>(https://www.data.go.kr/)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660" y="4202642"/>
            <a:ext cx="6943725" cy="124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1515" y="1834396"/>
            <a:ext cx="6100603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 추가</a:t>
            </a:r>
            <a:endParaRPr lang="en-GB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5325" y="1340768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집안의 미세먼지측정기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819" y="2150041"/>
            <a:ext cx="3371850" cy="2095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006" y="4144177"/>
            <a:ext cx="1895475" cy="198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6088" y="3717032"/>
            <a:ext cx="36480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171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-8298" y="0"/>
            <a:ext cx="91605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23928" y="3212976"/>
            <a:ext cx="1472009" cy="830997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79425">
            <a:off x="1890826" y="1052342"/>
            <a:ext cx="3054432" cy="3297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9097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2865121"/>
            <a:ext cx="445347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Weather cube</a:t>
            </a:r>
            <a:endParaRPr lang="ko-KR" altLang="en-US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6175" y="3717032"/>
            <a:ext cx="17716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687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</a:t>
            </a:r>
            <a:endParaRPr lang="en-GB" altLang="en-US" sz="5400" b="1" dirty="0"/>
          </a:p>
        </p:txBody>
      </p:sp>
      <p:sp>
        <p:nvSpPr>
          <p:cNvPr id="17" name="액자 16"/>
          <p:cNvSpPr/>
          <p:nvPr/>
        </p:nvSpPr>
        <p:spPr>
          <a:xfrm>
            <a:off x="144016" y="5517232"/>
            <a:ext cx="889248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051365"/>
            <a:ext cx="395604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469" y="1074797"/>
            <a:ext cx="27813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142004" y="5733256"/>
            <a:ext cx="918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무선 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인터넷 상의 일기 예보 정보를 실시간으로 가져와 날씨 표현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2555" y="1082990"/>
            <a:ext cx="283721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3631" y="1046494"/>
            <a:ext cx="5067840" cy="43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058452"/>
            <a:ext cx="5036479" cy="436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 cstate="print"/>
          <a:srcRect r="388" b="2367"/>
          <a:stretch/>
        </p:blipFill>
        <p:spPr bwMode="auto">
          <a:xfrm>
            <a:off x="-9040" y="1057790"/>
            <a:ext cx="9122136" cy="5285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</a:t>
            </a:r>
            <a:endParaRPr lang="en-GB" altLang="en-US" sz="5400" b="1" dirty="0"/>
          </a:p>
        </p:txBody>
      </p:sp>
      <p:sp>
        <p:nvSpPr>
          <p:cNvPr id="17" name="액자 16"/>
          <p:cNvSpPr/>
          <p:nvPr/>
        </p:nvSpPr>
        <p:spPr>
          <a:xfrm>
            <a:off x="144016" y="5445224"/>
            <a:ext cx="889248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7213" y="1603049"/>
            <a:ext cx="55435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599846"/>
            <a:ext cx="6771399" cy="327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47553" y="5518973"/>
            <a:ext cx="918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펀딩까지</a:t>
            </a:r>
            <a:r>
              <a:rPr lang="ko-KR" altLang="en-US" dirty="0" smtClean="0"/>
              <a:t> 진행되었던 제품</a:t>
            </a:r>
            <a:endParaRPr lang="en-US" altLang="ko-KR" dirty="0" smtClean="0"/>
          </a:p>
          <a:p>
            <a:r>
              <a:rPr lang="en-US" altLang="ko-KR" dirty="0" smtClean="0"/>
              <a:t>Open source</a:t>
            </a:r>
            <a:r>
              <a:rPr lang="ko-KR" altLang="en-US" dirty="0" smtClean="0"/>
              <a:t>를 기반으로 기능 추가 계획 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미세먼지 측정기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35325" y="-15084"/>
            <a:ext cx="39359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외형</a:t>
            </a:r>
            <a:r>
              <a:rPr lang="en-US" altLang="ko-KR" sz="5400" b="1" dirty="0" smtClean="0"/>
              <a:t>/</a:t>
            </a:r>
            <a:r>
              <a:rPr lang="ko-KR" altLang="en-US" sz="5400" b="1" dirty="0" smtClean="0"/>
              <a:t>원리</a:t>
            </a:r>
            <a:endParaRPr lang="en-GB" altLang="en-US" sz="5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4744"/>
            <a:ext cx="761110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8529" y="1374526"/>
            <a:ext cx="4248150" cy="486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 smtClean="0"/>
              <a:t>3D </a:t>
            </a:r>
            <a:r>
              <a:rPr lang="ko-KR" altLang="en-US" sz="5400" b="1" dirty="0" err="1" smtClean="0"/>
              <a:t>프린팅</a:t>
            </a:r>
            <a:endParaRPr lang="en-GB" altLang="en-US" sz="5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81" y="1122540"/>
            <a:ext cx="47339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916832"/>
            <a:ext cx="468052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57" y="2731946"/>
            <a:ext cx="3949109" cy="356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35325" y="-15084"/>
            <a:ext cx="39359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외형</a:t>
            </a:r>
            <a:r>
              <a:rPr lang="en-US" altLang="ko-KR" sz="5400" b="1" dirty="0" smtClean="0"/>
              <a:t>/</a:t>
            </a:r>
            <a:r>
              <a:rPr lang="ko-KR" altLang="en-US" sz="5400" b="1" dirty="0" smtClean="0"/>
              <a:t>원리</a:t>
            </a:r>
            <a:endParaRPr lang="en-GB" altLang="en-US" sz="5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4744"/>
            <a:ext cx="761110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0264" y="5067177"/>
            <a:ext cx="1817209" cy="124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6428" y="4558726"/>
            <a:ext cx="2193084" cy="179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564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3924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필요한 부품</a:t>
            </a:r>
            <a:endParaRPr lang="en-GB" altLang="en-US" sz="54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741610"/>
            <a:ext cx="23431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3780414"/>
            <a:ext cx="23336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7499" y="1113516"/>
            <a:ext cx="15430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8344" y="3789040"/>
            <a:ext cx="16287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325" y="1424129"/>
            <a:ext cx="2488061" cy="17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609" y="3747077"/>
            <a:ext cx="25431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88224" y="1473627"/>
            <a:ext cx="2193084" cy="179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3924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필요한 부품</a:t>
            </a:r>
            <a:endParaRPr lang="en-GB" altLang="en-US" sz="5400" b="1" dirty="0"/>
          </a:p>
        </p:txBody>
      </p:sp>
      <p:pic>
        <p:nvPicPr>
          <p:cNvPr id="1026" name="Picture 2" descr="C:\Users\leeje\Desktop\오렌지보드 WIF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2736"/>
            <a:ext cx="8100392" cy="2931151"/>
          </a:xfrm>
          <a:prstGeom prst="rect">
            <a:avLst/>
          </a:prstGeom>
          <a:noFill/>
        </p:spPr>
      </p:pic>
      <p:pic>
        <p:nvPicPr>
          <p:cNvPr id="24" name="Picture 2" descr="C:\Users\leeje\Desktop\브레드보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026" y="3212976"/>
            <a:ext cx="8470974" cy="29911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648</Words>
  <Application>Microsoft Office PowerPoint</Application>
  <PresentationFormat>화면 슬라이드 쇼(4:3)</PresentationFormat>
  <Paragraphs>110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굴림</vt:lpstr>
      <vt:lpstr>Arial</vt:lpstr>
      <vt:lpstr>맑은 고딕</vt:lpstr>
      <vt:lpstr>메이플스토리</vt:lpstr>
      <vt:lpstr>맑은 고딕 Semilight</vt:lpstr>
      <vt:lpstr>Calibri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TitlesOfParts>
  <Company>auney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auney</dc:creator>
  <cp:lastModifiedBy>leeje</cp:lastModifiedBy>
  <cp:revision>64</cp:revision>
  <dcterms:created xsi:type="dcterms:W3CDTF">2017-09-13T07:56:24Z</dcterms:created>
  <dcterms:modified xsi:type="dcterms:W3CDTF">2018-03-18T14:43:29Z</dcterms:modified>
</cp:coreProperties>
</file>